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6" r:id="rId4"/>
    <p:sldId id="271" r:id="rId5"/>
    <p:sldId id="272" r:id="rId6"/>
    <p:sldId id="273" r:id="rId7"/>
    <p:sldId id="274" r:id="rId8"/>
    <p:sldId id="275" r:id="rId9"/>
    <p:sldId id="276" r:id="rId10"/>
    <p:sldId id="284" r:id="rId11"/>
    <p:sldId id="285" r:id="rId12"/>
    <p:sldId id="277" r:id="rId13"/>
    <p:sldId id="278" r:id="rId14"/>
    <p:sldId id="286" r:id="rId15"/>
    <p:sldId id="279" r:id="rId16"/>
    <p:sldId id="280" r:id="rId17"/>
    <p:sldId id="281" r:id="rId18"/>
    <p:sldId id="292" r:id="rId19"/>
    <p:sldId id="293" r:id="rId20"/>
    <p:sldId id="294" r:id="rId21"/>
    <p:sldId id="282" r:id="rId22"/>
    <p:sldId id="283" r:id="rId23"/>
    <p:sldId id="287" r:id="rId24"/>
    <p:sldId id="288" r:id="rId25"/>
    <p:sldId id="289" r:id="rId26"/>
    <p:sldId id="267" r:id="rId27"/>
    <p:sldId id="290" r:id="rId28"/>
    <p:sldId id="26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E29E-7342-4154-AABD-38EEA119D837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6F8C-6A8F-4DE6-8D63-6FD14E1DA2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pt-BR" dirty="0" smtClean="0"/>
              <a:t>FLASH DEDICADO EM FOTOJORNALISMO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CURSO DE </a:t>
            </a:r>
            <a:r>
              <a:rPr lang="pt-BR" dirty="0" smtClean="0"/>
              <a:t>EXTENSÃO</a:t>
            </a:r>
          </a:p>
          <a:p>
            <a:r>
              <a:rPr lang="pt-BR" dirty="0" smtClean="0"/>
              <a:t>2ª aula</a:t>
            </a:r>
            <a:endParaRPr lang="pt-BR" dirty="0" smtClean="0"/>
          </a:p>
          <a:p>
            <a:endParaRPr lang="pt-BR" dirty="0" smtClean="0"/>
          </a:p>
          <a:p>
            <a:r>
              <a:rPr lang="pt-BR" sz="2000" dirty="0" smtClean="0"/>
              <a:t>Estevam </a:t>
            </a:r>
            <a:r>
              <a:rPr lang="pt-BR" sz="2000" dirty="0" err="1" smtClean="0"/>
              <a:t>Scuoteguazza</a:t>
            </a:r>
            <a:r>
              <a:rPr lang="pt-BR" sz="2000" dirty="0" smtClean="0"/>
              <a:t>/Fotógrafo/UFSC</a:t>
            </a:r>
            <a:endParaRPr 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Lateral Baixa a 45° - Flash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70220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Lateral Baixa a 45° </a:t>
            </a:r>
            <a:r>
              <a:rPr lang="pt-BR" dirty="0" smtClean="0"/>
              <a:t>- Soft Box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34706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Frontal </a:t>
            </a:r>
            <a:r>
              <a:rPr lang="pt-BR" dirty="0"/>
              <a:t>Central </a:t>
            </a:r>
            <a:r>
              <a:rPr lang="pt-BR" dirty="0" smtClean="0"/>
              <a:t>Elevada</a:t>
            </a:r>
            <a:br>
              <a:rPr lang="pt-BR" dirty="0" smtClean="0"/>
            </a:br>
            <a:r>
              <a:rPr lang="pt-BR" dirty="0" smtClean="0"/>
              <a:t>“Luz Borboleta”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18361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Frontal Baixa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60725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“Luz Borboleta” + Rebatedor </a:t>
            </a:r>
            <a:br>
              <a:rPr lang="pt-BR" dirty="0" smtClean="0"/>
            </a:br>
            <a:r>
              <a:rPr lang="pt-BR" dirty="0" smtClean="0"/>
              <a:t>“Luz </a:t>
            </a:r>
            <a:r>
              <a:rPr lang="pt-BR" dirty="0" err="1" smtClean="0"/>
              <a:t>Paramont</a:t>
            </a:r>
            <a:r>
              <a:rPr lang="pt-BR" dirty="0" smtClean="0"/>
              <a:t>” ou “Luz de Beleza”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25076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Lateral Superior a 90° - Flash</a:t>
            </a:r>
            <a:br>
              <a:rPr lang="pt-BR" dirty="0" smtClean="0"/>
            </a:br>
            <a:r>
              <a:rPr lang="pt-BR" dirty="0" smtClean="0"/>
              <a:t>“Luz de Janela” – “Luz </a:t>
            </a:r>
            <a:r>
              <a:rPr lang="pt-BR" dirty="0" err="1" smtClean="0"/>
              <a:t>Vermeer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57548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Lateral Superior a </a:t>
            </a:r>
            <a:r>
              <a:rPr lang="pt-BR" dirty="0" smtClean="0"/>
              <a:t>90° </a:t>
            </a:r>
            <a:r>
              <a:rPr lang="pt-BR" dirty="0"/>
              <a:t>- </a:t>
            </a:r>
            <a:r>
              <a:rPr lang="pt-BR" dirty="0" smtClean="0"/>
              <a:t>Soft box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“Luz de Janela” – “Luz </a:t>
            </a:r>
            <a:r>
              <a:rPr lang="pt-BR" dirty="0" err="1"/>
              <a:t>Vermeer</a:t>
            </a:r>
            <a:r>
              <a:rPr lang="pt-BR" dirty="0"/>
              <a:t>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24300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Lateral Superior a </a:t>
            </a:r>
            <a:r>
              <a:rPr lang="pt-BR" dirty="0" smtClean="0"/>
              <a:t>90° </a:t>
            </a:r>
            <a:br>
              <a:rPr lang="pt-BR" dirty="0" smtClean="0"/>
            </a:br>
            <a:r>
              <a:rPr lang="pt-BR" sz="4000" dirty="0" smtClean="0"/>
              <a:t>Soft Box + Rebatedor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“Luz de Janela” – “Luz </a:t>
            </a:r>
            <a:r>
              <a:rPr lang="pt-BR" sz="4000" dirty="0" err="1"/>
              <a:t>Vermeer</a:t>
            </a:r>
            <a:r>
              <a:rPr lang="pt-BR" sz="4000" dirty="0"/>
              <a:t>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429345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 smtClean="0"/>
              <a:t>Johannes</a:t>
            </a:r>
            <a:r>
              <a:rPr lang="pt-BR" dirty="0" smtClean="0"/>
              <a:t> </a:t>
            </a:r>
            <a:r>
              <a:rPr lang="pt-BR" dirty="0" err="1" smtClean="0"/>
              <a:t>Vermeer</a:t>
            </a:r>
            <a:r>
              <a:rPr lang="pt-BR" dirty="0" smtClean="0"/>
              <a:t> (1632-1675)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3" y="1600200"/>
            <a:ext cx="4036533" cy="4525963"/>
          </a:xfrm>
        </p:spPr>
      </p:pic>
    </p:spTree>
    <p:extLst>
      <p:ext uri="{BB962C8B-B14F-4D97-AF65-F5344CB8AC3E}">
        <p14:creationId xmlns:p14="http://schemas.microsoft.com/office/powerpoint/2010/main" val="179291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/>
              <a:t>Johannes</a:t>
            </a:r>
            <a:r>
              <a:rPr lang="pt-BR" dirty="0"/>
              <a:t> </a:t>
            </a:r>
            <a:r>
              <a:rPr lang="pt-BR" dirty="0" err="1"/>
              <a:t>Vermeer</a:t>
            </a:r>
            <a:r>
              <a:rPr lang="pt-BR" dirty="0"/>
              <a:t> (1632-1675)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6" y="1648238"/>
            <a:ext cx="3957024" cy="444505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97" y="1648239"/>
            <a:ext cx="3835967" cy="44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1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733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Fotometria</a:t>
            </a:r>
          </a:p>
          <a:p>
            <a:pPr marL="0" indent="0" algn="ctr">
              <a:buNone/>
            </a:pPr>
            <a:r>
              <a:rPr lang="pt-B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Dúvidas 1º Aula</a:t>
            </a:r>
            <a:endParaRPr lang="pt-BR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140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/>
              <a:t>Johannes</a:t>
            </a:r>
            <a:r>
              <a:rPr lang="pt-BR" dirty="0"/>
              <a:t> </a:t>
            </a:r>
            <a:r>
              <a:rPr lang="pt-BR" dirty="0" err="1"/>
              <a:t>Vermeer</a:t>
            </a:r>
            <a:r>
              <a:rPr lang="pt-BR" dirty="0"/>
              <a:t> (1632-1675)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107663" cy="4857403"/>
          </a:xfrm>
        </p:spPr>
      </p:pic>
    </p:spTree>
    <p:extLst>
      <p:ext uri="{BB962C8B-B14F-4D97-AF65-F5344CB8AC3E}">
        <p14:creationId xmlns:p14="http://schemas.microsoft.com/office/powerpoint/2010/main" val="428735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Lateral Superior a 45° - Flash</a:t>
            </a:r>
            <a:br>
              <a:rPr lang="pt-BR" dirty="0" smtClean="0"/>
            </a:br>
            <a:r>
              <a:rPr lang="pt-BR" dirty="0" smtClean="0"/>
              <a:t>“Luz Rembrandt”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96076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Lateral Superior a 45</a:t>
            </a:r>
            <a:r>
              <a:rPr lang="pt-BR" dirty="0" smtClean="0"/>
              <a:t>° (+-) </a:t>
            </a:r>
            <a:r>
              <a:rPr lang="pt-BR" dirty="0"/>
              <a:t>- </a:t>
            </a:r>
            <a:r>
              <a:rPr lang="pt-BR" dirty="0" smtClean="0"/>
              <a:t>Soft Box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“Luz Rembrandt”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80016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Rembrandt (1606-1669)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036076" cy="4680520"/>
          </a:xfrm>
        </p:spPr>
      </p:pic>
      <p:sp>
        <p:nvSpPr>
          <p:cNvPr id="9" name="Elipse 8"/>
          <p:cNvSpPr/>
          <p:nvPr/>
        </p:nvSpPr>
        <p:spPr>
          <a:xfrm>
            <a:off x="4788024" y="3140968"/>
            <a:ext cx="1512168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1 9"/>
          <p:cNvSpPr/>
          <p:nvPr/>
        </p:nvSpPr>
        <p:spPr>
          <a:xfrm>
            <a:off x="6300192" y="2564904"/>
            <a:ext cx="1800200" cy="1152128"/>
          </a:xfrm>
          <a:prstGeom prst="borderCallout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Triângulo de Rembrandt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9355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Rembrandt (1606-1669)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924436" cy="432048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9835"/>
            <a:ext cx="3672408" cy="49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Rembrandt (1606-1669)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700808"/>
            <a:ext cx="4176967" cy="487691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744416" cy="4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561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Prática 1</a:t>
            </a:r>
            <a:br>
              <a:rPr lang="pt-BR" dirty="0" smtClean="0"/>
            </a:br>
            <a:r>
              <a:rPr lang="pt-BR" sz="3600" dirty="0" smtClean="0"/>
              <a:t>1 Fonte de Luz</a:t>
            </a:r>
            <a:br>
              <a:rPr lang="pt-BR" sz="3600" dirty="0" smtClean="0"/>
            </a:br>
            <a:r>
              <a:rPr lang="pt-BR" sz="3600" dirty="0" smtClean="0"/>
              <a:t>Flash na Sapata + Pouca Luz Ambiente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248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Frontal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Rebatida acima (teto)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Rebatida acima (teto) </a:t>
            </a:r>
            <a:r>
              <a:rPr lang="pt-BR" dirty="0" smtClean="0"/>
              <a:t>+ Rebatedor Embutido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Rebatida atrás (</a:t>
            </a:r>
            <a:r>
              <a:rPr lang="pt-BR" dirty="0" err="1" smtClean="0"/>
              <a:t>teto+parede</a:t>
            </a:r>
            <a:r>
              <a:rPr lang="pt-B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Rebatida Lateralmente (parede)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Rebatida Lateralmente </a:t>
            </a:r>
            <a:r>
              <a:rPr lang="pt-BR" dirty="0" smtClean="0"/>
              <a:t>+ Rebatedor Embutido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Rebatida abaixo (chão, mesa,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Prática 2</a:t>
            </a:r>
            <a:br>
              <a:rPr lang="pt-BR" dirty="0" smtClean="0"/>
            </a:br>
            <a:r>
              <a:rPr lang="pt-BR" sz="3600" dirty="0" smtClean="0"/>
              <a:t>2 Fontes </a:t>
            </a:r>
            <a:r>
              <a:rPr lang="pt-BR" sz="3600" dirty="0"/>
              <a:t>de </a:t>
            </a:r>
            <a:r>
              <a:rPr lang="pt-BR" sz="3600" dirty="0" smtClean="0"/>
              <a:t>Luz</a:t>
            </a:r>
            <a:br>
              <a:rPr lang="pt-BR" sz="3600" dirty="0" smtClean="0"/>
            </a:br>
            <a:r>
              <a:rPr lang="pt-BR" sz="3600" dirty="0" smtClean="0"/>
              <a:t> </a:t>
            </a:r>
            <a:r>
              <a:rPr lang="pt-BR" sz="3600" dirty="0"/>
              <a:t>Flash na </a:t>
            </a:r>
            <a:r>
              <a:rPr lang="pt-BR" sz="3600" dirty="0" smtClean="0"/>
              <a:t>Sapata + Luz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384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mesmo da Prática 1, mas com luz ambiente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Luz de Janela + Preenchimento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Luz Rembrandt </a:t>
            </a:r>
            <a:r>
              <a:rPr lang="pt-BR" dirty="0"/>
              <a:t>+ Preenchimento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92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Tarefa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pt-BR" sz="3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Produzir</a:t>
            </a:r>
            <a:r>
              <a:rPr lang="pt-BR" sz="11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Retratos:</a:t>
            </a:r>
          </a:p>
          <a:p>
            <a:pPr marL="0" indent="0">
              <a:buNone/>
            </a:pPr>
            <a:r>
              <a:rPr lang="pt-BR" sz="8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com ou </a:t>
            </a:r>
            <a:r>
              <a:rPr lang="pt-BR" sz="8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rebatedor embutido </a:t>
            </a:r>
            <a:r>
              <a:rPr lang="pt-BR" sz="8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8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5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Rebatido no teto com </a:t>
            </a:r>
            <a:r>
              <a:rPr lang="pt-BR" sz="9600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luz ambiente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Rebatido no teto com </a:t>
            </a:r>
            <a:r>
              <a:rPr lang="pt-BR" sz="9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pouca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Rebatido lateralmente </a:t>
            </a: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9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</a:t>
            </a: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luz 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Rebatido lateralmente com </a:t>
            </a:r>
            <a:r>
              <a:rPr lang="pt-BR" sz="9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pouca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ambiente</a:t>
            </a:r>
            <a:endParaRPr lang="pt-BR" sz="9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de Janela ou </a:t>
            </a:r>
            <a:r>
              <a:rPr lang="pt-BR" sz="9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Rembrandt </a:t>
            </a:r>
            <a:r>
              <a:rPr lang="pt-BR" sz="9600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preenchimento</a:t>
            </a:r>
          </a:p>
          <a:p>
            <a:endParaRPr lang="pt-BR" sz="5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</a:t>
            </a:r>
            <a:r>
              <a:rPr lang="pt-BR" sz="11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ângulos e efeitos com câmera/flash </a:t>
            </a:r>
          </a:p>
          <a:p>
            <a:pPr marL="0" indent="0">
              <a:buNone/>
            </a:pPr>
            <a:r>
              <a:rPr lang="pt-BR" sz="11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11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 neste simulador online:</a:t>
            </a:r>
            <a:endParaRPr lang="pt-BR" sz="11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5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pt-BR" sz="96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</a:t>
            </a:r>
            <a:r>
              <a:rPr lang="pt-BR" sz="9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Studio:  </a:t>
            </a:r>
            <a:r>
              <a:rPr lang="pt-BR" sz="1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www.zvork.fr/vls</a:t>
            </a:r>
            <a:endParaRPr lang="pt-BR" sz="128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Frontal</a:t>
            </a:r>
          </a:p>
          <a:p>
            <a:r>
              <a:rPr lang="pt-BR" dirty="0" smtClean="0"/>
              <a:t>Lateral</a:t>
            </a:r>
          </a:p>
          <a:p>
            <a:r>
              <a:rPr lang="pt-BR" dirty="0" smtClean="0"/>
              <a:t>Superior</a:t>
            </a:r>
          </a:p>
          <a:p>
            <a:r>
              <a:rPr lang="pt-BR" dirty="0" smtClean="0"/>
              <a:t>Inferior</a:t>
            </a:r>
          </a:p>
          <a:p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Recorte</a:t>
            </a:r>
          </a:p>
          <a:p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Cabelo</a:t>
            </a:r>
          </a:p>
          <a:p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Contra-luz</a:t>
            </a:r>
            <a:endParaRPr lang="pt-B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ILUMINAÇÃO básica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0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ILUMINAÇÃO básica – 1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r>
              <a:rPr lang="pt-BR" sz="3000" dirty="0" smtClean="0"/>
              <a:t>Frontal Central</a:t>
            </a:r>
          </a:p>
          <a:p>
            <a:r>
              <a:rPr lang="pt-BR" sz="3000" dirty="0" smtClean="0"/>
              <a:t>Superior</a:t>
            </a:r>
          </a:p>
          <a:p>
            <a:r>
              <a:rPr lang="pt-BR" sz="3000" dirty="0" smtClean="0"/>
              <a:t>Inferior</a:t>
            </a:r>
          </a:p>
          <a:p>
            <a:r>
              <a:rPr lang="pt-BR" sz="3000" dirty="0" smtClean="0"/>
              <a:t>Lateral Central 90°</a:t>
            </a:r>
          </a:p>
          <a:p>
            <a:r>
              <a:rPr lang="pt-BR" sz="3000" dirty="0"/>
              <a:t>Lateral Baixa a 45°</a:t>
            </a:r>
            <a:endParaRPr lang="pt-BR" sz="3000" dirty="0" smtClean="0"/>
          </a:p>
          <a:p>
            <a:r>
              <a:rPr lang="pt-BR" sz="3000" dirty="0" smtClean="0"/>
              <a:t>Frontal Central Elevada (Zenital)</a:t>
            </a:r>
          </a:p>
          <a:p>
            <a:r>
              <a:rPr lang="pt-BR" sz="3000" dirty="0" smtClean="0"/>
              <a:t>Frontal Baixa</a:t>
            </a:r>
          </a:p>
          <a:p>
            <a:r>
              <a:rPr lang="pt-BR" sz="3000" dirty="0" smtClean="0"/>
              <a:t>Lateral Elevada 90°</a:t>
            </a:r>
          </a:p>
          <a:p>
            <a:r>
              <a:rPr lang="pt-BR" sz="3000" dirty="0" smtClean="0"/>
              <a:t>Lateral Elevada 45°</a:t>
            </a:r>
          </a:p>
        </p:txBody>
      </p:sp>
    </p:spTree>
    <p:extLst>
      <p:ext uri="{BB962C8B-B14F-4D97-AF65-F5344CB8AC3E}">
        <p14:creationId xmlns:p14="http://schemas.microsoft.com/office/powerpoint/2010/main" val="119921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Frontal Central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81415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Superior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93607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Inferior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19465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Lateral Central a 90° - esquerda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67970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Lateral Central a 90° </a:t>
            </a:r>
            <a:r>
              <a:rPr lang="pt-BR" dirty="0" smtClean="0"/>
              <a:t>- direita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501738938"/>
      </p:ext>
    </p:extLst>
  </p:cSld>
  <p:clrMapOvr>
    <a:masterClrMapping/>
  </p:clrMapOvr>
</p:sld>
</file>

<file path=ppt/theme/theme1.xml><?xml version="1.0" encoding="utf-8"?>
<a:theme xmlns:a="http://schemas.openxmlformats.org/drawingml/2006/main" name="FLASH DEDICADO EM FOTOJORNALISMO_0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FLASH DEDICADO EM FOTOJORNALISMO_001</Template>
  <TotalTime>150</TotalTime>
  <Words>281</Words>
  <Application>Microsoft Office PowerPoint</Application>
  <PresentationFormat>Apresentação na tela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FLASH DEDICADO EM FOTOJORNALISMO_001</vt:lpstr>
      <vt:lpstr>FLASH DEDICADO EM FOTOJORNALISMO</vt:lpstr>
      <vt:lpstr>Apresentação do PowerPoint</vt:lpstr>
      <vt:lpstr>ILUMINAÇÃO básica</vt:lpstr>
      <vt:lpstr>ILUMINAÇÃO básica – 1 luz</vt:lpstr>
      <vt:lpstr>Frontal Central</vt:lpstr>
      <vt:lpstr>Superior</vt:lpstr>
      <vt:lpstr>Inferior</vt:lpstr>
      <vt:lpstr>Lateral Central a 90° - esquerda</vt:lpstr>
      <vt:lpstr>Lateral Central a 90° - direita</vt:lpstr>
      <vt:lpstr>Lateral Baixa a 45° - Flash</vt:lpstr>
      <vt:lpstr>Lateral Baixa a 45° - Soft Box</vt:lpstr>
      <vt:lpstr>Frontal Central Elevada “Luz Borboleta”</vt:lpstr>
      <vt:lpstr>Frontal Baixa</vt:lpstr>
      <vt:lpstr>“Luz Borboleta” + Rebatedor  “Luz Paramont” ou “Luz de Beleza”</vt:lpstr>
      <vt:lpstr>Lateral Superior a 90° - Flash “Luz de Janela” – “Luz Vermeer”</vt:lpstr>
      <vt:lpstr>Lateral Superior a 90° - Soft box “Luz de Janela” – “Luz Vermeer”</vt:lpstr>
      <vt:lpstr>Lateral Superior a 90°  Soft Box + Rebatedor “Luz de Janela” – “Luz Vermeer”</vt:lpstr>
      <vt:lpstr>Johannes Vermeer (1632-1675)</vt:lpstr>
      <vt:lpstr>Johannes Vermeer (1632-1675)</vt:lpstr>
      <vt:lpstr>Johannes Vermeer (1632-1675)</vt:lpstr>
      <vt:lpstr>Lateral Superior a 45° - Flash “Luz Rembrandt”</vt:lpstr>
      <vt:lpstr>Lateral Superior a 45° (+-) - Soft Box “Luz Rembrandt”</vt:lpstr>
      <vt:lpstr>Rembrandt (1606-1669)</vt:lpstr>
      <vt:lpstr>Rembrandt (1606-1669)</vt:lpstr>
      <vt:lpstr>Rembrandt (1606-1669)</vt:lpstr>
      <vt:lpstr>Prática 1 1 Fonte de Luz Flash na Sapata + Pouca Luz Ambiente </vt:lpstr>
      <vt:lpstr>Prática 2 2 Fontes de Luz  Flash na Sapata + Luz Ambiente</vt:lpstr>
      <vt:lpstr>Tarefa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DEDICADO EM FOTOJORNALISMO</dc:title>
  <dc:creator>estevam</dc:creator>
  <cp:lastModifiedBy>estevam</cp:lastModifiedBy>
  <cp:revision>12</cp:revision>
  <dcterms:created xsi:type="dcterms:W3CDTF">2014-10-31T11:41:12Z</dcterms:created>
  <dcterms:modified xsi:type="dcterms:W3CDTF">2014-10-31T14:11:18Z</dcterms:modified>
</cp:coreProperties>
</file>